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67" r:id="rId5"/>
    <p:sldId id="258" r:id="rId6"/>
    <p:sldId id="268" r:id="rId7"/>
    <p:sldId id="259" r:id="rId8"/>
    <p:sldId id="269" r:id="rId9"/>
    <p:sldId id="260" r:id="rId10"/>
    <p:sldId id="270" r:id="rId11"/>
    <p:sldId id="261" r:id="rId12"/>
    <p:sldId id="271" r:id="rId13"/>
    <p:sldId id="262" r:id="rId14"/>
    <p:sldId id="272" r:id="rId15"/>
    <p:sldId id="263" r:id="rId16"/>
    <p:sldId id="273" r:id="rId17"/>
    <p:sldId id="264" r:id="rId18"/>
    <p:sldId id="274" r:id="rId19"/>
    <p:sldId id="265" r:id="rId20"/>
    <p:sldId id="275" r:id="rId21"/>
    <p:sldId id="266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431A-C1E3-4119-B352-77EE9C52B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C5EC2-0D8B-4595-B4F1-0D7F54442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93FE5-06A5-437C-B59A-E0AD6B02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C7D5D-38B1-486E-82B5-EFCC5149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436F8-23DD-47B0-BD8E-FF8C781D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3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00C5-83BF-4EBA-9665-16BBBC65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24D2A-48B7-499A-85EB-3D4AB19C5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270D5-D763-4EF9-9694-4ED8BC45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2AB79-6DED-4D01-BB2A-5C175C30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7E456-2969-4B70-8C3D-A848B6B2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6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C05AA-DB98-4824-8147-6989F739D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87FF1-044C-462B-9A0F-3A432EAB9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5B26-577A-45B2-BFB3-FFB7D15C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DB8AB-E7DD-4C87-9EEA-38338D4E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B9456-4985-4398-9149-C77E68A8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3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2AF9C-3B86-449F-A62D-5E680403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1180-ABA3-42A4-B004-359440161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A984D-D6CE-4668-BC75-E96E17F38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4703F-0CD7-43DE-96E1-59D35450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10557-54CC-4F6B-B7DD-DBF04D5E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4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116B-33FD-44B2-8CF5-1C3E0ECD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91B41-EAB1-4883-B933-B7CD23B8D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992DC-4AE6-4BD3-A3C0-D336CCB8A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2D359-4FEE-46B8-9A35-A93F2DEE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F4A28-97E7-4EAB-AA7F-4D9E6556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1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1758-93F2-4B9D-B765-8BE67EB9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98E5A-1E1E-4D27-AD07-9F707C57B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5732D-4C98-423A-9BCF-09683EEBD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9394B-CB35-43DA-B7B4-FBD56184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3776A-CE2C-4B12-B797-838D101C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9554F-B11E-4A37-8363-AEE2E59A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7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4469-6D25-43A7-B1C5-9FD0EE06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A296C-9923-4321-BE69-136816F96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4B951-ACEE-4EB3-B806-8325356AC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A4BBB-E113-4CF5-A832-0DCDDABFD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EC7BC-FB1A-4D40-87C2-628A18B06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3B1E9-A723-4582-9432-21B849B9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44351-8158-4412-AFA1-182181B7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3A1CA-1BC5-41D2-AB0E-66A046E6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7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5747-EBC0-48C5-A175-FC6F917C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7A972-FC81-4411-8CA7-45B246D3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7A38F-A8EA-4254-9200-B7C5ABE4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9E04-379F-4AC9-9D7E-0C1D168A1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5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48655-46DD-4E5F-9294-5A364A34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283FA-CB88-4193-983C-B180307A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66552-D4F3-4721-9543-B2AB3D6D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76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80DC-31F8-46B5-8706-1FF4B7E0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18B69-6B88-4123-B984-D87ADACDB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51C83-31AB-46DD-818B-CDEE4FDDF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ECA0E-1474-4899-A2A3-0BC12540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906AB-B22A-457E-ABC5-7A11680F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29E7-12AF-4E23-AEB7-DEA48C7D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3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3B61-54D0-45D0-ADD7-6F9DD402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F20EA-A237-4B8F-9BCD-54E004827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52CCB-7A85-4F60-91D3-F720A3CD5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0FEF2-57A0-49A1-AE88-317DAEAEB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F839D-EC0D-413A-9D6B-8E689E793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F9632-8A54-401B-B532-5CEB9A41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4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650E27-316C-4EDC-8537-6BBB7372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858E5-9B81-4183-A0ED-53BA8107B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C2B78-3C47-4FCE-8E4C-47F0D711F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ABA5-370D-48DC-BAC6-43087A35D86D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6E0BA-E571-4E21-AE19-DD952CEC2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139EE-13DD-444A-BC76-940BC38C9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EB1C3-F78E-4D61-891C-ADC2C75C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0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sl.fmrib.ox.ac.uk/fsl/fslwiki/FAST" TargetMode="External"/><Relationship Id="rId2" Type="http://schemas.openxmlformats.org/officeDocument/2006/relationships/hyperlink" Target="https://dipy.org/documentation/1.0.0./examples_built/tissue_classification/#example-tissue-classific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D856-44FE-4344-B635-B5BDFD8D3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of comparison results of 10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CBA47-7AE4-449F-AA71-96402147E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 2</a:t>
            </a:r>
            <a:r>
              <a:rPr lang="en-US" baseline="30000" dirty="0"/>
              <a:t>nd</a:t>
            </a:r>
            <a:r>
              <a:rPr lang="en-US" dirty="0"/>
              <a:t> </a:t>
            </a:r>
          </a:p>
          <a:p>
            <a:r>
              <a:rPr lang="en-US" dirty="0"/>
              <a:t>Jialin Kang</a:t>
            </a:r>
          </a:p>
        </p:txBody>
      </p:sp>
    </p:spTree>
    <p:extLst>
      <p:ext uri="{BB962C8B-B14F-4D97-AF65-F5344CB8AC3E}">
        <p14:creationId xmlns:p14="http://schemas.microsoft.com/office/powerpoint/2010/main" val="17325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E3A719-00B0-4058-90EC-C6A121A6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6" y="1029948"/>
            <a:ext cx="5036976" cy="4358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FB05B5-62D1-49D8-BD74-2B83E0E3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2" y="1029948"/>
            <a:ext cx="4957677" cy="418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0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3D2CB0-7C24-4CA3-ACB2-DFDC423C4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7" y="1063557"/>
            <a:ext cx="3452267" cy="4730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1B07F2-C339-40C8-BA4E-878C4B1E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30" y="984594"/>
            <a:ext cx="3573029" cy="4809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D66F87-AD09-4D77-A42C-45E20065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236" y="968477"/>
            <a:ext cx="3631660" cy="4825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76EC5-75C0-47D2-8511-873CB9E65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17469"/>
            <a:ext cx="10972800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D250F2-7A0B-463C-8766-B728B709A9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81" t="-1" r="12119" b="-79"/>
          <a:stretch/>
        </p:blipFill>
        <p:spPr>
          <a:xfrm>
            <a:off x="93307" y="1051195"/>
            <a:ext cx="474210" cy="499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BB01D9-E0EB-4231-899A-6594ED39A1F1}"/>
              </a:ext>
            </a:extLst>
          </p:cNvPr>
          <p:cNvSpPr/>
          <p:nvPr/>
        </p:nvSpPr>
        <p:spPr>
          <a:xfrm>
            <a:off x="1826012" y="604623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0.9279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55D460-CC40-42E9-AC1D-1939D6C20E0D}"/>
              </a:ext>
            </a:extLst>
          </p:cNvPr>
          <p:cNvSpPr/>
          <p:nvPr/>
        </p:nvSpPr>
        <p:spPr>
          <a:xfrm>
            <a:off x="5497813" y="596887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0.9058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9F12BE-C7B2-4EC7-BE47-14BEFD70FECD}"/>
              </a:ext>
            </a:extLst>
          </p:cNvPr>
          <p:cNvSpPr/>
          <p:nvPr/>
        </p:nvSpPr>
        <p:spPr>
          <a:xfrm>
            <a:off x="9100158" y="596887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0.9446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7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FF2EB4-A8A9-4AA4-995A-90A01C65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38" y="1156702"/>
            <a:ext cx="5065162" cy="42864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2A6F58-0AD5-475E-BFA9-5AB55504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6702"/>
            <a:ext cx="5065162" cy="434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7DFDC5-FBBB-4332-8BBE-06A4BBAD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32" y="1106419"/>
            <a:ext cx="3575219" cy="4804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01D752-AD98-457F-8C63-0EF896EC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899" y="1106419"/>
            <a:ext cx="3575218" cy="4823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1F2380-D5C7-43D4-8079-71F9F2B8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117" y="1038577"/>
            <a:ext cx="3575218" cy="4891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5075B-4FF3-4F83-9DB1-37158A51F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17469"/>
            <a:ext cx="10972800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B54AA-CCCB-4E5D-83DD-B8EB6AF7A1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81" t="-1" r="12119" b="-79"/>
          <a:stretch/>
        </p:blipFill>
        <p:spPr>
          <a:xfrm>
            <a:off x="93307" y="1051195"/>
            <a:ext cx="474210" cy="499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60BC93-D2CF-41DB-B847-8F0C68C5E76A}"/>
              </a:ext>
            </a:extLst>
          </p:cNvPr>
          <p:cNvSpPr/>
          <p:nvPr/>
        </p:nvSpPr>
        <p:spPr>
          <a:xfrm>
            <a:off x="2137733" y="604623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0.9279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7C9AE4-5D2D-4D73-9EFE-8B427495FD43}"/>
              </a:ext>
            </a:extLst>
          </p:cNvPr>
          <p:cNvSpPr/>
          <p:nvPr/>
        </p:nvSpPr>
        <p:spPr>
          <a:xfrm>
            <a:off x="5794600" y="5997967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0.9058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A00D08-7E17-462D-8346-47EABD450339}"/>
              </a:ext>
            </a:extLst>
          </p:cNvPr>
          <p:cNvSpPr/>
          <p:nvPr/>
        </p:nvSpPr>
        <p:spPr>
          <a:xfrm>
            <a:off x="9451467" y="5997967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0.9446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3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B2312-6B9B-4CCC-84D1-EF19DA21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38" y="1040362"/>
            <a:ext cx="5323056" cy="4535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570B58-B5BD-4078-993C-C4456FE19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31" y="963849"/>
            <a:ext cx="5290561" cy="46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9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C4FEB-CF01-4553-A9C6-0A5FB803B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73" y="962532"/>
            <a:ext cx="3658866" cy="4932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C1016-1903-4170-A576-6DC1D915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129" y="962532"/>
            <a:ext cx="3679080" cy="4932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5ADA86-8D48-4EBE-9D34-3BDB7673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209" y="1007674"/>
            <a:ext cx="3634030" cy="4842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0694A-5642-48EA-B0F0-3687C2CEF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17469"/>
            <a:ext cx="10972800" cy="74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A3099-4883-4A9C-B381-10CEBC91B6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81" t="-1" r="12119" b="-79"/>
          <a:stretch/>
        </p:blipFill>
        <p:spPr>
          <a:xfrm>
            <a:off x="372495" y="1007674"/>
            <a:ext cx="474210" cy="49950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E3F684-A707-4112-B729-9621936E1930}"/>
              </a:ext>
            </a:extLst>
          </p:cNvPr>
          <p:cNvSpPr/>
          <p:nvPr/>
        </p:nvSpPr>
        <p:spPr>
          <a:xfrm>
            <a:off x="2110198" y="6090171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0.9206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33949-7070-42EA-A1C6-99170E0CD52C}"/>
              </a:ext>
            </a:extLst>
          </p:cNvPr>
          <p:cNvSpPr/>
          <p:nvPr/>
        </p:nvSpPr>
        <p:spPr>
          <a:xfrm>
            <a:off x="5699761" y="6002715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0.9063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674D15-7A7C-418A-8D0A-7E24501AD253}"/>
              </a:ext>
            </a:extLst>
          </p:cNvPr>
          <p:cNvSpPr/>
          <p:nvPr/>
        </p:nvSpPr>
        <p:spPr>
          <a:xfrm>
            <a:off x="9443635" y="6002715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0.9494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4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4F03F-1749-4D15-AF9A-0EA022246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81" y="1226126"/>
            <a:ext cx="5007819" cy="4405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814FC6-7111-446D-B4A2-4426C54C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45" y="1311613"/>
            <a:ext cx="5107479" cy="42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3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389B55-2A1F-4876-B287-F49FC4EE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46" y="934207"/>
            <a:ext cx="3691619" cy="49895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FF12D3-1E49-4058-A6A2-1DE3754C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03" y="914914"/>
            <a:ext cx="3723396" cy="5054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EC10DC-4AF4-446F-B003-98FB3F22D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698" y="874823"/>
            <a:ext cx="3822498" cy="5113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296520-0CD1-4393-9047-25E6629FD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17469"/>
            <a:ext cx="10972800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9D581-308C-466C-8A81-BBA2A48361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81" t="-1" r="12119" b="-79"/>
          <a:stretch/>
        </p:blipFill>
        <p:spPr>
          <a:xfrm>
            <a:off x="93307" y="1051195"/>
            <a:ext cx="474210" cy="499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C67B8C-C4D7-4F5C-BE56-9ADF889B4097}"/>
              </a:ext>
            </a:extLst>
          </p:cNvPr>
          <p:cNvSpPr/>
          <p:nvPr/>
        </p:nvSpPr>
        <p:spPr>
          <a:xfrm>
            <a:off x="1727219" y="605662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0.9206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EDD58-A31E-4CDA-8C9A-257FF2E640F4}"/>
              </a:ext>
            </a:extLst>
          </p:cNvPr>
          <p:cNvSpPr/>
          <p:nvPr/>
        </p:nvSpPr>
        <p:spPr>
          <a:xfrm>
            <a:off x="5468794" y="6076341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0.9063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260974-FC54-42F0-BEAD-1C4949EF0A14}"/>
              </a:ext>
            </a:extLst>
          </p:cNvPr>
          <p:cNvSpPr/>
          <p:nvPr/>
        </p:nvSpPr>
        <p:spPr>
          <a:xfrm>
            <a:off x="9363039" y="5969298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0.9494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8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DC784-9955-4143-AFE7-EC393143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48" y="904672"/>
            <a:ext cx="5459222" cy="4669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D13073-6FD7-4570-9C61-3CE6AF476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09" y="904672"/>
            <a:ext cx="5539613" cy="47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5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DB0D9F-94CD-44EA-ADE4-C911215C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4" y="926306"/>
            <a:ext cx="3614552" cy="5005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19D415-FF32-4CAC-8647-479C62C34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586" y="926305"/>
            <a:ext cx="3505375" cy="5005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D346F-8CB2-4F2F-9F0A-716BA2977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373" y="926304"/>
            <a:ext cx="3543140" cy="5005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7C4DC-34D1-4585-BD1E-D93B04A02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17469"/>
            <a:ext cx="10972800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EB673-FE1C-4908-BE69-AD0CE4A07D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81" t="-1" r="12119" b="-79"/>
          <a:stretch/>
        </p:blipFill>
        <p:spPr>
          <a:xfrm>
            <a:off x="93307" y="1051195"/>
            <a:ext cx="474210" cy="499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87B064-1FA7-401C-B6BF-E17AE2A5B9E7}"/>
              </a:ext>
            </a:extLst>
          </p:cNvPr>
          <p:cNvSpPr/>
          <p:nvPr/>
        </p:nvSpPr>
        <p:spPr>
          <a:xfrm>
            <a:off x="1792533" y="604623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0.9330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F18CCD-B242-4B84-AD9C-AC679C16BD7C}"/>
              </a:ext>
            </a:extLst>
          </p:cNvPr>
          <p:cNvSpPr/>
          <p:nvPr/>
        </p:nvSpPr>
        <p:spPr>
          <a:xfrm>
            <a:off x="5444365" y="5974020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0.8688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4C36AE-6664-4712-A63F-927C58F671F7}"/>
              </a:ext>
            </a:extLst>
          </p:cNvPr>
          <p:cNvSpPr/>
          <p:nvPr/>
        </p:nvSpPr>
        <p:spPr>
          <a:xfrm>
            <a:off x="9040035" y="596468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0.9574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39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00FD-FB3C-449F-BAFF-9A041C67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6C051-5B23-4F49-887F-72D5FBFE7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Dipy</a:t>
            </a:r>
            <a:r>
              <a:rPr lang="en-US" dirty="0"/>
              <a:t> Tissue </a:t>
            </a:r>
            <a:r>
              <a:rPr lang="en-US" dirty="0" err="1"/>
              <a:t>Cliassification</a:t>
            </a:r>
            <a:r>
              <a:rPr lang="en-US" dirty="0"/>
              <a:t> tutorial: </a:t>
            </a:r>
            <a:r>
              <a:rPr lang="en-US" dirty="0">
                <a:hlinkClick r:id="rId2"/>
              </a:rPr>
              <a:t>https://dipy.org/documentation/1.0.0./examples_built/tissue_classification/#example-tissue-classification</a:t>
            </a:r>
            <a:endParaRPr lang="en-US" dirty="0"/>
          </a:p>
          <a:p>
            <a:r>
              <a:rPr lang="en-US" dirty="0"/>
              <a:t>FSL FAST </a:t>
            </a:r>
            <a:r>
              <a:rPr lang="en-US" dirty="0" err="1"/>
              <a:t>tutorial: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://fsl.fmrib.ox.ac.uk/</a:t>
            </a:r>
            <a:r>
              <a:rPr lang="en-US" dirty="0" err="1">
                <a:hlinkClick r:id="rId3"/>
              </a:rPr>
              <a:t>fsl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fslwiki</a:t>
            </a:r>
            <a:r>
              <a:rPr lang="en-US">
                <a:hlinkClick r:id="rId3"/>
              </a:rPr>
              <a:t>/FAST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96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7C88D-A486-4419-9C2D-D1F2C544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5" y="1110350"/>
            <a:ext cx="4985426" cy="43260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08CEB4-A92A-43B6-9FF5-B66D5B9D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76" y="1110350"/>
            <a:ext cx="5095179" cy="44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94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622855-9368-47A0-98C9-76A1C195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6" y="1013653"/>
            <a:ext cx="3440397" cy="4830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E7F36-AEFB-4884-8DE0-12B62F90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263" y="946286"/>
            <a:ext cx="3440398" cy="4898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030AE6-4BF1-4B1B-B906-BE9314AFF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802" y="946286"/>
            <a:ext cx="3578744" cy="4898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4C4683-ADBB-4D41-A71A-2B90F5537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17469"/>
            <a:ext cx="10972800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BC98D-768A-4762-9E90-291ECF3828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81" t="-1" r="12119" b="-79"/>
          <a:stretch/>
        </p:blipFill>
        <p:spPr>
          <a:xfrm>
            <a:off x="93307" y="1051195"/>
            <a:ext cx="474210" cy="499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BC1138-CF66-474C-A8DB-A79E26CBB225}"/>
              </a:ext>
            </a:extLst>
          </p:cNvPr>
          <p:cNvSpPr/>
          <p:nvPr/>
        </p:nvSpPr>
        <p:spPr>
          <a:xfrm>
            <a:off x="1791982" y="604623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0.8365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BA78CA-C84E-441D-A72A-32C10B8A897B}"/>
              </a:ext>
            </a:extLst>
          </p:cNvPr>
          <p:cNvSpPr/>
          <p:nvPr/>
        </p:nvSpPr>
        <p:spPr>
          <a:xfrm>
            <a:off x="5319504" y="6035561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0.7011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71F71B-6FB6-4042-9E89-458BF993D53B}"/>
              </a:ext>
            </a:extLst>
          </p:cNvPr>
          <p:cNvSpPr/>
          <p:nvPr/>
        </p:nvSpPr>
        <p:spPr>
          <a:xfrm>
            <a:off x="8847026" y="602488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0.9061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7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EF0B1-1D5F-4724-B1F0-DF71C1AD9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72" y="1045577"/>
            <a:ext cx="5157314" cy="4489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BAF7B5-694E-451C-9676-60FB714E3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86" y="980824"/>
            <a:ext cx="5286402" cy="46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5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B55707-7C0B-431A-B055-85D3D6C8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43" y="844481"/>
            <a:ext cx="3589266" cy="5019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5765E-6666-477D-B33F-F8753BA3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09" y="769700"/>
            <a:ext cx="3691186" cy="5169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DB4D01-5BE5-42B1-8363-8F0CB5A52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488" y="844482"/>
            <a:ext cx="3616001" cy="50194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0FE2A7-ED94-404E-971B-1D7C865D3E15}"/>
              </a:ext>
            </a:extLst>
          </p:cNvPr>
          <p:cNvSpPr txBox="1"/>
          <p:nvPr/>
        </p:nvSpPr>
        <p:spPr>
          <a:xfrm>
            <a:off x="2341688" y="134511"/>
            <a:ext cx="625447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csf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3215C-8A6A-4953-A864-6A3B363A8DF6}"/>
              </a:ext>
            </a:extLst>
          </p:cNvPr>
          <p:cNvSpPr txBox="1"/>
          <p:nvPr/>
        </p:nvSpPr>
        <p:spPr>
          <a:xfrm>
            <a:off x="6151984" y="134511"/>
            <a:ext cx="77133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wm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AD509-89BB-4D3C-ADFF-7B9B341A5806}"/>
              </a:ext>
            </a:extLst>
          </p:cNvPr>
          <p:cNvSpPr txBox="1"/>
          <p:nvPr/>
        </p:nvSpPr>
        <p:spPr>
          <a:xfrm>
            <a:off x="9791823" y="134511"/>
            <a:ext cx="771330" cy="5232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gm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6DB7B-88CE-45E2-85C2-4C9028411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50" y="769700"/>
            <a:ext cx="457200" cy="1438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38FCB-CCE8-44A9-A09A-41D4D41CC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91" y="2407881"/>
            <a:ext cx="476250" cy="1314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F2DAB-481B-4FA0-85EE-37C7CDBFB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75" y="4491718"/>
            <a:ext cx="295275" cy="1009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1BD6C2-8B55-40CA-9E42-3C5A619D4017}"/>
              </a:ext>
            </a:extLst>
          </p:cNvPr>
          <p:cNvSpPr/>
          <p:nvPr/>
        </p:nvSpPr>
        <p:spPr>
          <a:xfrm>
            <a:off x="2148503" y="612749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0.8609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3D9B0-FDFE-4BCA-B4DC-0ADA915B58E7}"/>
              </a:ext>
            </a:extLst>
          </p:cNvPr>
          <p:cNvSpPr/>
          <p:nvPr/>
        </p:nvSpPr>
        <p:spPr>
          <a:xfrm>
            <a:off x="5758043" y="6088300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0.7004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A873F-C21F-481A-8932-ECADB4BF85CD}"/>
              </a:ext>
            </a:extLst>
          </p:cNvPr>
          <p:cNvSpPr/>
          <p:nvPr/>
        </p:nvSpPr>
        <p:spPr>
          <a:xfrm>
            <a:off x="9791823" y="598999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0.7950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7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1D7BE8-24DF-4E5B-9795-EB6D495E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4" y="880672"/>
            <a:ext cx="5459186" cy="476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B4056-B03F-4C9F-8025-53228BC74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40" y="880672"/>
            <a:ext cx="5459186" cy="46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3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7630F-590A-4352-9859-61D5E138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17" y="982494"/>
            <a:ext cx="3582038" cy="5044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7F224-EC5E-41FC-80D0-FC815C0C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911" y="1051197"/>
            <a:ext cx="3584178" cy="5044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CA934F-A924-4AAF-958B-5EA40DE04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445" y="1051196"/>
            <a:ext cx="3608718" cy="5044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7FE80-DACA-42AA-AF24-5039EB873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17" y="88461"/>
            <a:ext cx="10972800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066D6D-7834-4C25-9017-18EFD1132D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81" t="-1" r="12119" b="-79"/>
          <a:stretch/>
        </p:blipFill>
        <p:spPr>
          <a:xfrm>
            <a:off x="93307" y="1051195"/>
            <a:ext cx="474210" cy="499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35AE8D-5112-48E1-A92E-9CC9F638D9B5}"/>
              </a:ext>
            </a:extLst>
          </p:cNvPr>
          <p:cNvSpPr/>
          <p:nvPr/>
        </p:nvSpPr>
        <p:spPr>
          <a:xfrm>
            <a:off x="1852628" y="6248791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0.8609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1134D-08A1-4B07-ABE5-5C52CF2C813F}"/>
              </a:ext>
            </a:extLst>
          </p:cNvPr>
          <p:cNvSpPr/>
          <p:nvPr/>
        </p:nvSpPr>
        <p:spPr>
          <a:xfrm>
            <a:off x="5590092" y="6211254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0.7004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3066A-CF2A-4DC4-829B-D6255FA889FA}"/>
              </a:ext>
            </a:extLst>
          </p:cNvPr>
          <p:cNvSpPr/>
          <p:nvPr/>
        </p:nvSpPr>
        <p:spPr>
          <a:xfrm>
            <a:off x="9424974" y="6130411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0.7950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60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83A4BA-DCFF-420A-9911-25F9DB84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79" y="1193918"/>
            <a:ext cx="5139608" cy="4470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08F841-4436-4727-9E7E-C5659B1E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148" y="1071214"/>
            <a:ext cx="5139608" cy="47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2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62C049-0B89-499F-9A5F-C149F70C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83" y="924128"/>
            <a:ext cx="3650363" cy="4842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894B6B-1C8F-4C47-A63A-421E92737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05" y="924128"/>
            <a:ext cx="3588644" cy="4905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46EF4-1AD2-4F9F-975D-B2C3A96C1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49" y="924128"/>
            <a:ext cx="3600727" cy="4905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69BBA-1CAA-4F90-BC25-0F8F84C21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49" y="0"/>
            <a:ext cx="10972800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EF335-5ABC-46CC-BC8A-B21E4CE70E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81" t="-1" r="12119" b="-79"/>
          <a:stretch/>
        </p:blipFill>
        <p:spPr>
          <a:xfrm>
            <a:off x="397514" y="1041864"/>
            <a:ext cx="474210" cy="499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D2A4B1-3311-4963-A0BD-5D42C8371E88}"/>
              </a:ext>
            </a:extLst>
          </p:cNvPr>
          <p:cNvSpPr/>
          <p:nvPr/>
        </p:nvSpPr>
        <p:spPr>
          <a:xfrm>
            <a:off x="2221857" y="6036905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0.9353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5A1CB9-F579-4832-A891-A5A16DD9FC8B}"/>
              </a:ext>
            </a:extLst>
          </p:cNvPr>
          <p:cNvSpPr/>
          <p:nvPr/>
        </p:nvSpPr>
        <p:spPr>
          <a:xfrm>
            <a:off x="5872219" y="593387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0.9167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F2877-73DD-4A11-AF5B-74893F1C3D15}"/>
              </a:ext>
            </a:extLst>
          </p:cNvPr>
          <p:cNvSpPr/>
          <p:nvPr/>
        </p:nvSpPr>
        <p:spPr>
          <a:xfrm>
            <a:off x="9522581" y="593387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0.9569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41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0883A-CFFF-4CF4-92F8-DE877229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59" y="1099372"/>
            <a:ext cx="5439586" cy="46592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EDBBFA-28ED-4BB5-9E1D-70169C5B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28" y="1099371"/>
            <a:ext cx="5523780" cy="46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9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433A1-0E3A-4387-81C6-AA6906FD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97" y="1066243"/>
            <a:ext cx="3419468" cy="4725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7592A-0820-4AC1-88C4-191296D14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945" y="1066243"/>
            <a:ext cx="3554164" cy="4725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3E7FA1-7C1D-4D3D-9ABB-5627A494F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42" y="983760"/>
            <a:ext cx="3495998" cy="480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E7A18-66BA-42D8-B6C3-669A38E8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35" y="199569"/>
            <a:ext cx="10972800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97702-8CC1-4D08-83A4-373233EF92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81" t="-1" r="12119" b="-79"/>
          <a:stretch/>
        </p:blipFill>
        <p:spPr>
          <a:xfrm>
            <a:off x="93307" y="1051195"/>
            <a:ext cx="474210" cy="4995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E26E7-CF77-40E4-9A51-C4004D6C717E}"/>
              </a:ext>
            </a:extLst>
          </p:cNvPr>
          <p:cNvSpPr/>
          <p:nvPr/>
        </p:nvSpPr>
        <p:spPr>
          <a:xfrm>
            <a:off x="1884790" y="604623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0.9353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7FAA80-276F-4674-84ED-2C5AC228619F}"/>
              </a:ext>
            </a:extLst>
          </p:cNvPr>
          <p:cNvSpPr/>
          <p:nvPr/>
        </p:nvSpPr>
        <p:spPr>
          <a:xfrm>
            <a:off x="5590092" y="604623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0.9167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9B5471-3C24-4A9D-B345-F1FDCF26C6A4}"/>
              </a:ext>
            </a:extLst>
          </p:cNvPr>
          <p:cNvSpPr/>
          <p:nvPr/>
        </p:nvSpPr>
        <p:spPr>
          <a:xfrm>
            <a:off x="9182378" y="604623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0.9569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61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90</Words>
  <Application>Microsoft Office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Visualization of comparison results of 10 datasets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comparison results of 10 datasets</dc:title>
  <dc:creator>jialin kang</dc:creator>
  <cp:lastModifiedBy>jialin kang</cp:lastModifiedBy>
  <cp:revision>15</cp:revision>
  <dcterms:created xsi:type="dcterms:W3CDTF">2019-12-03T01:32:20Z</dcterms:created>
  <dcterms:modified xsi:type="dcterms:W3CDTF">2019-12-04T14:51:12Z</dcterms:modified>
</cp:coreProperties>
</file>